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Average"/>
      <p:regular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Averag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3aa63878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3aa63878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3aa63878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3aa63878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55e8a6c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55e8a6c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3aa63878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3aa63878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3aa63878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3aa63878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5e8a6c6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55e8a6c6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55e8a6c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55e8a6c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3aa63878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3aa6387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3aa63878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3aa6387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602727d9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602727d9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3aa6387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3aa6387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55e8a6c6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55e8a6c6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15095a9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15095a9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5a43b88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5a43b88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3aa63878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3aa63878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15095a9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15095a9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55e8a6c6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55e8a6c6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55e8a6c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55e8a6c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602727d9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602727d9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602727d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602727d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602727d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602727d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02d9f2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02d9f2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3aa63878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3aa6387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602727d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602727d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3aa63878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3aa63878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3aa63878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3aa63878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5a43b884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5a43b884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DHCP client wouldn’t assign an IP address to the machine. Had to write a WPA supplicant AND set up a netplan. Now it works but every time the computer loads I need to run the WPA supplicant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55e8a6c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55e8a6c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02d9f2f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02d9f2f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55e8a6c6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55e8a6c6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02d9f2f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02d9f2f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55e8a6c6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55e8a6c6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3aa63878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3aa63878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02d9f2f6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02d9f2f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digitalocean.com/community/tutorials/initial-server-setup-with-ubuntu-20-04" TargetMode="External"/><Relationship Id="rId4" Type="http://schemas.openxmlformats.org/officeDocument/2006/relationships/hyperlink" Target="https://www.digitalocean.com/community/tutorials/how-to-install-linux-nginx-mysql-php-lemp-stack-on-ubuntu-20-04" TargetMode="External"/><Relationship Id="rId11" Type="http://schemas.openxmlformats.org/officeDocument/2006/relationships/hyperlink" Target="https://phoenixnap.com/kb/ssh-to-connect-to-remote-server-linux-or-windows" TargetMode="External"/><Relationship Id="rId10" Type="http://schemas.openxmlformats.org/officeDocument/2006/relationships/hyperlink" Target="https://www.w3schools.com/howto/howto_css_login_form.asp" TargetMode="External"/><Relationship Id="rId12" Type="http://schemas.openxmlformats.org/officeDocument/2006/relationships/image" Target="../media/image3.png"/><Relationship Id="rId9" Type="http://schemas.openxmlformats.org/officeDocument/2006/relationships/hyperlink" Target="https://www.youtube.com/watch?v=pYVMQBwPJn8" TargetMode="External"/><Relationship Id="rId5" Type="http://schemas.openxmlformats.org/officeDocument/2006/relationships/hyperlink" Target="https://docs.digitalocean.com/products/networking/dns/" TargetMode="External"/><Relationship Id="rId6" Type="http://schemas.openxmlformats.org/officeDocument/2006/relationships/hyperlink" Target="https://www.digitalocean.com/community/tutorials/how-to-point-to-digitalocean-nameservers-from-common-domain-registrars" TargetMode="External"/><Relationship Id="rId7" Type="http://schemas.openxmlformats.org/officeDocument/2006/relationships/hyperlink" Target="https://www.serverlab.ca/tutorials/linux/web-servers-linux/how-to-configure-multiple-domains-with-nginx-on-ubuntu/" TargetMode="External"/><Relationship Id="rId8" Type="http://schemas.openxmlformats.org/officeDocument/2006/relationships/hyperlink" Target="https://artisansweb.net/create-php-login-system-your-websit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23110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StuffMyFiles.cf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4101701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Cloud Drive built by Abdulsalam Bdeir, Kevin Tran, Jae Park, William Rood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275" y="211725"/>
            <a:ext cx="4639450" cy="27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25" y="214300"/>
            <a:ext cx="557212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833425"/>
            <a:ext cx="5838825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open-source scripting language for web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creating needed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combination of PHP and HTML were used to develop this software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600" y="311800"/>
            <a:ext cx="3207450" cy="1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00" y="3051800"/>
            <a:ext cx="3645100" cy="18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511976" y="720587"/>
            <a:ext cx="4936448" cy="37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636750" y="2063850"/>
            <a:ext cx="2893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This is where you can view the resource limits and error handling, among others that PHP offers in linux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Website Setup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host machine firewall settings to accept for port 443 and 80 (HTTPS and HTTP)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Obtained the domain name “Stuffmyfiles.cf”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Altered the DNS management settings → Type A forwarded to Router’s Public IP Address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 forwarding was set up in router to point incoming connections for port 80 and port 443 to my webserver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TLS Certificate was installed on the host machine for HTTPS encryption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 Interface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749" y="1542100"/>
            <a:ext cx="3087424" cy="20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Registration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Registration is Setup by: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user is directed to a registration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will enter in a username and password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username and password are added to SQL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user can then login after successfully creating an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user is then given the ability to view their folder on the homepage and upload/download files of their choice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550" y="650200"/>
            <a:ext cx="1662750" cy="15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3497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375" y="1051575"/>
            <a:ext cx="4456626" cy="3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5044450" y="155650"/>
            <a:ext cx="376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Register.php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00" y="152400"/>
            <a:ext cx="73613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3" y="88725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50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StuffMyFiles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442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hosting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Anonymity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Store/alter/download/delete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file permissions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friends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300" y="1442550"/>
            <a:ext cx="3568926" cy="1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 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user opens the site, they are immediately moved to the login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main page will consist of a box that has the user to type in username and          password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-User enters the username and password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-When the login button is pressed the website checks SQL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  database if the username and password exists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-Successfully logs in if the username and password exists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63" y="152400"/>
            <a:ext cx="65998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of the Login Page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Session: A way to check if the user is signed in or not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Prevents users from accessing the homepage without signing 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cookie that checks the activity of the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not logged in, redirects user to login screen. If logged in, redirects to home screen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525" y="4447848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22" y="362050"/>
            <a:ext cx="4963950" cy="44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3100"/>
            <a:ext cx="8839203" cy="441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Functions for the Home Page</a:t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Upload, Download, Logout</a:t>
            </a:r>
            <a:endParaRPr/>
          </a:p>
          <a:p>
            <a:pPr indent="-310832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Uploads a file to the system, will prompt the user</a:t>
            </a:r>
            <a:br>
              <a:rPr lang="en"/>
            </a:br>
            <a:r>
              <a:rPr lang="en"/>
              <a:t>to upload a file on their computer</a:t>
            </a:r>
            <a:endParaRPr/>
          </a:p>
          <a:p>
            <a:pPr indent="-310832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Downloads a file</a:t>
            </a:r>
            <a:endParaRPr/>
          </a:p>
          <a:p>
            <a:pPr indent="-310832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Logs the user out of the website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Edit: Sort by Name, Date, Size, Type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Contact Search</a:t>
            </a:r>
            <a:endParaRPr/>
          </a:p>
          <a:p>
            <a:pPr indent="-310832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Sends a query to the database and returns results if </a:t>
            </a:r>
            <a:br>
              <a:rPr lang="en"/>
            </a:br>
            <a:r>
              <a:rPr lang="en"/>
              <a:t>there exists a username that matches the text from</a:t>
            </a:r>
            <a:br>
              <a:rPr lang="en"/>
            </a:br>
            <a:r>
              <a:rPr lang="en"/>
              <a:t>t</a:t>
            </a:r>
            <a:r>
              <a:rPr lang="en"/>
              <a:t>he search bar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View uploaded files and associated attributes</a:t>
            </a:r>
            <a:endParaRPr/>
          </a:p>
          <a:p>
            <a:pPr indent="-310832" lvl="1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Uses MySQL database to </a:t>
            </a:r>
            <a:r>
              <a:rPr lang="en"/>
              <a:t>receive</a:t>
            </a:r>
            <a:r>
              <a:rPr lang="en"/>
              <a:t> information about uploaded files and uses said information to display on the home screen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766" y="1341450"/>
            <a:ext cx="3079535" cy="217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Functions of the Cloud Drive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Config.php: Checks to see if the user is logged in and secures a connection to the MySQL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Index.php: Allows a user to log in if they put in the correct credentials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Welcome.php: The home screen of the website once the user logs in. Users have the ability to upload files, view their uploaded files, and download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Download.php: Takes the filename as an argument, checks the user session variable to check which user has requested the download function and then gives the user a prompt to download the file they have selected onto their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Register.php: Creates an instance of a user in the database using the fields </a:t>
            </a:r>
            <a:r>
              <a:rPr lang="en"/>
              <a:t>given</a:t>
            </a:r>
            <a:r>
              <a:rPr lang="en"/>
              <a:t> in the text boxes, only if an instance with the inputted username </a:t>
            </a:r>
            <a:r>
              <a:rPr lang="en"/>
              <a:t>already</a:t>
            </a:r>
            <a:r>
              <a:rPr lang="en"/>
              <a:t> exists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idx="4294967295" type="title"/>
          </p:nvPr>
        </p:nvSpPr>
        <p:spPr>
          <a:xfrm>
            <a:off x="152300" y="1716600"/>
            <a:ext cx="4045200" cy="17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Config.php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825" y="882177"/>
            <a:ext cx="6556949" cy="33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450" y="152400"/>
            <a:ext cx="535435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332525" y="1998750"/>
            <a:ext cx="30492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Download.php</a:t>
            </a:r>
            <a:endParaRPr sz="2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5" y="797850"/>
            <a:ext cx="4543474" cy="418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274" y="568100"/>
            <a:ext cx="4115026" cy="4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 txBox="1"/>
          <p:nvPr/>
        </p:nvSpPr>
        <p:spPr>
          <a:xfrm>
            <a:off x="881863" y="141500"/>
            <a:ext cx="31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Index.php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our Project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917325"/>
            <a:ext cx="6074700" cy="26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Setup a server for hosting the website, storing/managing user data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Develop a user </a:t>
            </a:r>
            <a:r>
              <a:rPr lang="en"/>
              <a:t>interface</a:t>
            </a:r>
            <a:r>
              <a:rPr lang="en"/>
              <a:t>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Setup operations </a:t>
            </a:r>
            <a:r>
              <a:rPr lang="en"/>
              <a:t>such as uploading/downloading files, logging in/out, creating an account, searching for contacts, adding contacts, and sharing files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Make visually appealing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7" y="200347"/>
            <a:ext cx="1888250" cy="12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226" y="1116830"/>
            <a:ext cx="2263050" cy="33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295275"/>
            <a:ext cx="885101" cy="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Coding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800" y="428625"/>
            <a:ext cx="43434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466950" y="679200"/>
            <a:ext cx="3226200" cy="3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connect to the host server from our own devices, we needed to use a program called PuTTY. This allowed us to all work simultaneously on the linux terminal.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939" y="0"/>
            <a:ext cx="60540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175525" y="795900"/>
            <a:ext cx="28071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we had to initiate our session when coding in the linux terminal. Commands such as: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Cd /var/www/stuffmyfiles.cf/ --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this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would allow us to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change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directories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Sudo su -- gain root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privileges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to edit files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cat&gt;filename.php -- to create files in the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appropriate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directory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Nano filename.php -- this was to get inside of a file and edit the contents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Ls -- this command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displays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all of the files within a certain directory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Mv -- used to move files to different directories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Rm -- used to remove files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Information</a:t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400" y="1181063"/>
            <a:ext cx="2781375" cy="27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Setbacks of the Design Process</a:t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205575" y="1407175"/>
            <a:ext cx="5765700" cy="25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There was an initial problem with trying to connect to wifi with the Host computer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Lack of knowledge of PHP, Linux terminal, and HTML led to many problems when creating code for the website</a:t>
            </a:r>
            <a:endParaRPr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22222"/>
              <a:buChar char="●"/>
            </a:pPr>
            <a:r>
              <a:rPr lang="en"/>
              <a:t>Only 1 person was able to edit a program at any given time. If 2 or more people were to edit the same program at the same time, it would cause problems regarding saving permissions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Issues arose when trying to store files on the external hard drive within the server laptop</a:t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994" y="1815363"/>
            <a:ext cx="2576350" cy="171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Citations/Resources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1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https://www.digitalocean.com/community/tutorials/initial-server-setup-with-ubuntu-20-04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1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https://www.digitalocean.com/community/tutorials/how-to-install-linux-nginx-mysql-php-lemp-stack-on-ubuntu-20-04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1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https://docs.digitalocean.com/products/networking/dns/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1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https://www.digitalocean.com/community/tutorials/how-to-point-to-digitalocean-nameservers-from-common-domain-registrars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1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https://www.serverlab.ca/tutorials/linux/web-servers-linux/how-to-configure-multiple-domains-with-nginx-on-ubuntu/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1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https://artisansweb.net/create-php-login-system-your-website/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And Registration System Using PHP And MySQL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https://www.youtube.com/watch?v=pYVMQBwPJn8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1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https://www.w3schools.com/howto/howto_css_login_form.asp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1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https://phoenixnap.com/kb/ssh-to-connect-to-remote-server-linux-or-windows</a:t>
            </a:r>
            <a:r>
              <a:rPr lang="en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-7068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Setup 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5147"/>
            <a:ext cx="4361275" cy="24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is constructed on an old macbook that is no longer used.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website is hosted from a home network to the internet without the help of any third party companies besides the one used for the domain name.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project was created in a LEMP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LEMP stack includes: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Linux 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Dynamic Processor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42" y="2976217"/>
            <a:ext cx="2493299" cy="15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645900" y="59890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the LEMP stack software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013" y="1955150"/>
            <a:ext cx="4409978" cy="18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Nginx is an open-source HTTP server and reverse proxy.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newer web server platform built as an improvement to Apache </a:t>
            </a:r>
            <a:r>
              <a:rPr lang="en"/>
              <a:t>valuing</a:t>
            </a:r>
            <a:r>
              <a:rPr lang="en"/>
              <a:t> performance and stability.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all components of modern sites: WebSocket, HTTP/2, gRPC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acts as a load balancer and web </a:t>
            </a:r>
            <a:r>
              <a:rPr lang="en"/>
              <a:t>accelerator</a:t>
            </a:r>
            <a:r>
              <a:rPr lang="en"/>
              <a:t> throughout different web pages. 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25" y="4052773"/>
            <a:ext cx="570475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238" y="2994550"/>
            <a:ext cx="4009526" cy="20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550" y="-113725"/>
            <a:ext cx="3147050" cy="18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13" y="2157738"/>
            <a:ext cx="42195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950" y="393913"/>
            <a:ext cx="4467224" cy="43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679200" y="518100"/>
            <a:ext cx="343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These are the different visible elements of Nginx. Includes the firewall status and the server information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2612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Open-source relational database management system.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managing users, storage of computer systems, network access,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well with PHP and other web languages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050" y="2658296"/>
            <a:ext cx="4551324" cy="23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